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2197" autoAdjust="0"/>
  </p:normalViewPr>
  <p:slideViewPr>
    <p:cSldViewPr snapToGrid="0" snapToObjects="1" showGuides="1">
      <p:cViewPr varScale="1">
        <p:scale>
          <a:sx n="51" d="100"/>
          <a:sy n="51" d="100"/>
        </p:scale>
        <p:origin x="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8/2/18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8/2/18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8/2/18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6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6006944"/>
            <a:ext cx="459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0A253E"/>
                </a:solidFill>
                <a:latin typeface="Candara"/>
                <a:cs typeface="Candara"/>
              </a:rPr>
              <a:t>PBY3101: </a:t>
            </a:r>
            <a:r>
              <a:rPr lang="es-ES_tradnl" b="1" dirty="0" err="1" smtClean="0">
                <a:solidFill>
                  <a:srgbClr val="0A253E"/>
                </a:solidFill>
                <a:latin typeface="Candara"/>
                <a:cs typeface="Candara"/>
              </a:rPr>
              <a:t>Programaci</a:t>
            </a:r>
            <a:r>
              <a:rPr lang="es-ES" b="1" dirty="0" err="1" smtClean="0">
                <a:solidFill>
                  <a:srgbClr val="0A253E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rgbClr val="0A253E"/>
                </a:solidFill>
                <a:latin typeface="Candara"/>
                <a:cs typeface="Candara"/>
              </a:rPr>
              <a:t> de Bases de Datos</a:t>
            </a:r>
            <a:endParaRPr lang="es-ES_tradnl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35084" y="3369371"/>
            <a:ext cx="3083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>
                <a:solidFill>
                  <a:schemeClr val="tx2">
                    <a:lumMod val="50000"/>
                  </a:schemeClr>
                </a:solidFill>
              </a:rPr>
              <a:t>Conversión de Tipo de Datos</a:t>
            </a:r>
            <a:r>
              <a:rPr lang="es-ES_tradnl" sz="28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s-ES_tradnl" sz="2800" b="1" dirty="0">
              <a:solidFill>
                <a:schemeClr val="tx2">
                  <a:lumMod val="50000"/>
                </a:schemeClr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230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Primer semestre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219201"/>
            <a:ext cx="8102600" cy="1625600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2400" b="1" dirty="0">
                <a:solidFill>
                  <a:schemeClr val="tx2">
                    <a:lumMod val="75000"/>
                  </a:schemeClr>
                </a:solidFill>
              </a:rPr>
              <a:t>TO_TIMESTAMP: </a:t>
            </a:r>
            <a:endParaRPr lang="es-ES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onvierte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a tipo de datos </a:t>
            </a: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fecha-hora.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ejemplo, se asigna el string </a:t>
            </a:r>
            <a:r>
              <a:rPr lang="it-IT" sz="2400" dirty="0">
                <a:solidFill>
                  <a:schemeClr val="tx2">
                    <a:lumMod val="50000"/>
                  </a:schemeClr>
                </a:solidFill>
              </a:rPr>
              <a:t>'01-03-18 19:00'a la </a:t>
            </a:r>
            <a:r>
              <a:rPr lang="it-IT" sz="2400" dirty="0" err="1">
                <a:solidFill>
                  <a:schemeClr val="tx2">
                    <a:lumMod val="50000"/>
                  </a:schemeClr>
                </a:solidFill>
              </a:rPr>
              <a:t>variable</a:t>
            </a:r>
            <a:r>
              <a:rPr lang="it-IT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2400" dirty="0" smtClean="0">
                <a:solidFill>
                  <a:schemeClr val="tx2">
                    <a:lumMod val="50000"/>
                  </a:schemeClr>
                </a:solidFill>
              </a:rPr>
              <a:t>del tipo </a:t>
            </a:r>
            <a:r>
              <a:rPr lang="it-IT" sz="2400" dirty="0" err="1" smtClean="0">
                <a:solidFill>
                  <a:schemeClr val="tx2">
                    <a:lumMod val="50000"/>
                  </a:schemeClr>
                </a:solidFill>
              </a:rPr>
              <a:t>timestamp</a:t>
            </a:r>
            <a:r>
              <a:rPr lang="it-IT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2400" dirty="0" err="1" smtClean="0">
                <a:solidFill>
                  <a:schemeClr val="tx2">
                    <a:lumMod val="50000"/>
                  </a:schemeClr>
                </a:solidFill>
              </a:rPr>
              <a:t>v_fecha_hora</a:t>
            </a:r>
            <a:r>
              <a:rPr lang="it-IT" sz="2400" dirty="0">
                <a:solidFill>
                  <a:schemeClr val="tx2">
                    <a:lumMod val="50000"/>
                  </a:schemeClr>
                </a:solidFill>
              </a:rPr>
              <a:t>, y posteriormente se </a:t>
            </a:r>
            <a:r>
              <a:rPr lang="it-IT" sz="2400" dirty="0" err="1">
                <a:solidFill>
                  <a:schemeClr val="tx2">
                    <a:lumMod val="50000"/>
                  </a:schemeClr>
                </a:solidFill>
              </a:rPr>
              <a:t>inserta</a:t>
            </a:r>
            <a:r>
              <a:rPr lang="it-IT" sz="2400" dirty="0">
                <a:solidFill>
                  <a:schemeClr val="tx2">
                    <a:lumMod val="50000"/>
                  </a:schemeClr>
                </a:solidFill>
              </a:rPr>
              <a:t> en tabla </a:t>
            </a:r>
            <a:r>
              <a:rPr lang="it-IT" sz="2400" dirty="0" smtClean="0">
                <a:solidFill>
                  <a:schemeClr val="tx2">
                    <a:lumMod val="50000"/>
                  </a:schemeClr>
                </a:solidFill>
              </a:rPr>
              <a:t>auditor</a:t>
            </a: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í</a:t>
            </a:r>
            <a:r>
              <a:rPr lang="it-IT" sz="2400" dirty="0" smtClean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it-IT" sz="24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33600" y="2844800"/>
            <a:ext cx="29774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039670"/>
              </p:ext>
            </p:extLst>
          </p:nvPr>
        </p:nvGraphicFramePr>
        <p:xfrm>
          <a:off x="2133600" y="2844801"/>
          <a:ext cx="5003800" cy="3225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3" imgW="5971429" imgH="3847619" progId="PBrush">
                  <p:embed/>
                </p:oleObj>
              </mc:Choice>
              <mc:Fallback>
                <p:oleObj r:id="rId3" imgW="5971429" imgH="38476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44801"/>
                        <a:ext cx="5003800" cy="32255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6523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219201"/>
            <a:ext cx="8077200" cy="1676400"/>
          </a:xfrm>
        </p:spPr>
        <p:txBody>
          <a:bodyPr>
            <a:normAutofit/>
          </a:bodyPr>
          <a:lstStyle/>
          <a:p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TO_CHAR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ejemplo, se convierte la comisión del vendedor de tipo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number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a  varchar2, según especificaciones de la columna en la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tabla auditoria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399" y="2895601"/>
            <a:ext cx="294723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60431"/>
              </p:ext>
            </p:extLst>
          </p:nvPr>
        </p:nvGraphicFramePr>
        <p:xfrm>
          <a:off x="2057400" y="2895601"/>
          <a:ext cx="4953000" cy="302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3" imgW="6811326" imgH="4172532" progId="PBrush">
                  <p:embed/>
                </p:oleObj>
              </mc:Choice>
              <mc:Fallback>
                <p:oleObj r:id="rId3" imgW="6811326" imgH="417253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895601"/>
                        <a:ext cx="4953000" cy="30291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865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346201"/>
            <a:ext cx="8001000" cy="888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el bloque ejemplo, se convierte la fecha del sistema, en varchar con  formato determinado por mes, día, año.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92199" y="2235200"/>
            <a:ext cx="388245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341338"/>
              </p:ext>
            </p:extLst>
          </p:nvPr>
        </p:nvGraphicFramePr>
        <p:xfrm>
          <a:off x="1092200" y="2235201"/>
          <a:ext cx="6947310" cy="353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3" imgW="6961905" imgH="3610479" progId="PBrush">
                  <p:embed/>
                </p:oleObj>
              </mc:Choice>
              <mc:Fallback>
                <p:oleObj r:id="rId3" imgW="6961905" imgH="361047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2235201"/>
                        <a:ext cx="6947310" cy="3530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827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960604"/>
            <a:ext cx="2641600" cy="3360146"/>
          </a:xfrm>
        </p:spPr>
        <p:txBody>
          <a:bodyPr>
            <a:normAutofit lnSpcReduction="10000"/>
          </a:bodyPr>
          <a:lstStyle/>
          <a:p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 TO_DATE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 se convierte fecha de contrato del tipo varchar2 a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tipo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DATE y posteriormente se suman 30 días.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02000" y="1904999"/>
            <a:ext cx="3098380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017398"/>
              </p:ext>
            </p:extLst>
          </p:nvPr>
        </p:nvGraphicFramePr>
        <p:xfrm>
          <a:off x="3302000" y="1904999"/>
          <a:ext cx="5207000" cy="3055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3" imgW="5544324" imgH="3209524" progId="PBrush">
                  <p:embed/>
                </p:oleObj>
              </mc:Choice>
              <mc:Fallback>
                <p:oleObj r:id="rId3" imgW="5544324" imgH="320952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1904999"/>
                        <a:ext cx="5207000" cy="30553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71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21400" y="2082800"/>
            <a:ext cx="2616200" cy="3124200"/>
          </a:xfrm>
        </p:spPr>
        <p:txBody>
          <a:bodyPr>
            <a:normAutofit/>
          </a:bodyPr>
          <a:lstStyle/>
          <a:p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TO_NUMBER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 se convierte comisión de tipo varchar2 a number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y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posteriormente se suma el valor 2.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17600" y="2082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250095"/>
              </p:ext>
            </p:extLst>
          </p:nvPr>
        </p:nvGraphicFramePr>
        <p:xfrm>
          <a:off x="736600" y="1858846"/>
          <a:ext cx="5384800" cy="407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r:id="rId3" imgW="5601482" imgH="4296375" progId="PBrush">
                  <p:embed/>
                </p:oleObj>
              </mc:Choice>
              <mc:Fallback>
                <p:oleObj r:id="rId3" imgW="5601482" imgH="429637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1858846"/>
                        <a:ext cx="5384800" cy="40714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9505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3400" y="1193801"/>
            <a:ext cx="8229600" cy="1625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Si PL/SQL no puede decidir a qué tipos de dato de destino puede convertir una variable se generará un error de compilación. La siguiente tabla muestra los diferentes tipos de conversión posibles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47799" y="2616200"/>
            <a:ext cx="37925115" cy="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358"/>
              </p:ext>
            </p:extLst>
          </p:nvPr>
        </p:nvGraphicFramePr>
        <p:xfrm>
          <a:off x="1447800" y="2616200"/>
          <a:ext cx="6426200" cy="3476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r:id="rId3" imgW="5323810" imgH="2895238" progId="PBrush">
                  <p:embed/>
                </p:oleObj>
              </mc:Choice>
              <mc:Fallback>
                <p:oleObj r:id="rId3" imgW="5323810" imgH="289523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616200"/>
                        <a:ext cx="6426200" cy="3476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6511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08000" y="2565401"/>
            <a:ext cx="8229600" cy="1397000"/>
          </a:xfrm>
        </p:spPr>
        <p:txBody>
          <a:bodyPr/>
          <a:lstStyle/>
          <a:p>
            <a:pPr marL="0" indent="0" algn="just">
              <a:buNone/>
            </a:pPr>
            <a:r>
              <a:rPr lang="es-CL" sz="2400" dirty="0"/>
              <a:t>Algunos ejemplos de conversión implícita más comunes se dan cuando variables de tipo char se operan matemáticamente para obtener un resultado numérico. </a:t>
            </a:r>
            <a:endParaRPr lang="es-ES_tradnl" sz="2400" dirty="0"/>
          </a:p>
          <a:p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6603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35084" y="3369371"/>
            <a:ext cx="30838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600" b="1" dirty="0">
                <a:solidFill>
                  <a:schemeClr val="bg1"/>
                </a:solidFill>
              </a:rPr>
              <a:t>Conversión de Tipo de Datos</a:t>
            </a:r>
            <a:r>
              <a:rPr lang="es-ES_tradnl" sz="3600" b="1" dirty="0">
                <a:solidFill>
                  <a:schemeClr val="bg1"/>
                </a:solidFill>
              </a:rPr>
              <a:t> 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5586" y="1124253"/>
            <a:ext cx="3697014" cy="515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Conversión de Tipo de Datos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algn="just">
              <a:spcAft>
                <a:spcPts val="1000"/>
              </a:spcAft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Cada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constante o variable posee un tipo de dato el cual especifica su forma de almacenamiento, restricciones y rango de valores válidos. Se convierte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un</a:t>
            </a:r>
            <a:r>
              <a:rPr lang="es-ES_tradn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valor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desde un tipo a otro para tener tipos de datos comparables.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algn="just"/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En PL/SQL existen dos tipos de conversiones.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393219" y="2158999"/>
            <a:ext cx="102760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35621"/>
              </p:ext>
            </p:extLst>
          </p:nvPr>
        </p:nvGraphicFramePr>
        <p:xfrm>
          <a:off x="4393219" y="2480117"/>
          <a:ext cx="4440072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8771429" imgH="4828571" progId="PBrush">
                  <p:embed/>
                </p:oleObj>
              </mc:Choice>
              <mc:Fallback>
                <p:oleObj r:id="rId3" imgW="8771429" imgH="48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219" y="2480117"/>
                        <a:ext cx="4440072" cy="2438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08000" y="1549401"/>
            <a:ext cx="2794000" cy="42164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Conversión Implícita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Convierte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tipos de datos automáticamente si son variados en una sentencia. Las conversiones implícitas pueden ocurrir entre caracteres y números ó caracteres y fechas.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81399" y="1904999"/>
            <a:ext cx="29680525" cy="50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735489"/>
              </p:ext>
            </p:extLst>
          </p:nvPr>
        </p:nvGraphicFramePr>
        <p:xfrm>
          <a:off x="3581399" y="2247900"/>
          <a:ext cx="5133835" cy="281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8771429" imgH="4828571" progId="PBrush">
                  <p:embed/>
                </p:oleObj>
              </mc:Choice>
              <mc:Fallback>
                <p:oleObj r:id="rId3" imgW="8771429" imgH="48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399" y="2247900"/>
                        <a:ext cx="5133835" cy="28194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242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130800" y="1603297"/>
            <a:ext cx="3022600" cy="4267200"/>
          </a:xfrm>
        </p:spPr>
        <p:txBody>
          <a:bodyPr>
            <a:normAutofit/>
          </a:bodyPr>
          <a:lstStyle/>
          <a:p>
            <a:pPr algn="just"/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De VARCHAR2 o CHAR a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NUMBER.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ejemplo, se actualiza la tabla cliente a partir del monto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crédito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del cliente con rut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12876431-1 y se actualiza, todos los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crédito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del resto de cliente sumando 1000.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083539"/>
              </p:ext>
            </p:extLst>
          </p:nvPr>
        </p:nvGraphicFramePr>
        <p:xfrm>
          <a:off x="609600" y="1320800"/>
          <a:ext cx="4114800" cy="4549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3933333" imgH="4382112" progId="PBrush">
                  <p:embed/>
                </p:oleObj>
              </mc:Choice>
              <mc:Fallback>
                <p:oleObj r:id="rId3" imgW="3933333" imgH="438211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320800"/>
                        <a:ext cx="4114800" cy="45496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660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85798" y="1600200"/>
            <a:ext cx="2717800" cy="3815081"/>
          </a:xfrm>
        </p:spPr>
        <p:txBody>
          <a:bodyPr>
            <a:normAutofit lnSpcReduction="10000"/>
          </a:bodyPr>
          <a:lstStyle/>
          <a:p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De VARCHAR2 o CHAR a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DATE.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ejemplo, se asigna el string ’01-03-18’ a una variable de tipo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date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y posteriormente se inserta en tabla vendedor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03600" y="1600200"/>
            <a:ext cx="224511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501246"/>
              </p:ext>
            </p:extLst>
          </p:nvPr>
        </p:nvGraphicFramePr>
        <p:xfrm>
          <a:off x="3403599" y="1600201"/>
          <a:ext cx="5244193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3" imgW="5619048" imgH="3847619" progId="PBrush">
                  <p:embed/>
                </p:oleObj>
              </mc:Choice>
              <mc:Fallback>
                <p:oleObj r:id="rId3" imgW="5619048" imgH="38476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599" y="1600201"/>
                        <a:ext cx="5244193" cy="3581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6158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791200" y="1422400"/>
            <a:ext cx="2794000" cy="4525963"/>
          </a:xfrm>
        </p:spPr>
        <p:txBody>
          <a:bodyPr>
            <a:normAutofit/>
          </a:bodyPr>
          <a:lstStyle/>
          <a:p>
            <a:pPr algn="just"/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De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NUMBER a 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VARCHAR2.</a:t>
            </a: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ejemplo, se concatena un string con el resultado de crédito,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el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cual es de tipo number y se inserta como un solo valor en la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tabla auditoria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4199" y="2031999"/>
            <a:ext cx="25553817" cy="4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689658"/>
              </p:ext>
            </p:extLst>
          </p:nvPr>
        </p:nvGraphicFramePr>
        <p:xfrm>
          <a:off x="584200" y="2032000"/>
          <a:ext cx="4978400" cy="295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3" imgW="7904762" imgH="4734586" progId="PBrush">
                  <p:embed/>
                </p:oleObj>
              </mc:Choice>
              <mc:Fallback>
                <p:oleObj r:id="rId3" imgW="7904762" imgH="473458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2032000"/>
                        <a:ext cx="4978400" cy="2954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8121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473200"/>
            <a:ext cx="2768600" cy="4525963"/>
          </a:xfrm>
        </p:spPr>
        <p:txBody>
          <a:bodyPr>
            <a:normAutofit/>
          </a:bodyPr>
          <a:lstStyle/>
          <a:p>
            <a:pPr algn="just"/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DATE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VARCHAR2.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ejemplo, se asigna la fecha de sistema en variable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v_fecha_contrato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que es del tipo varchar2 y se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inserta posteriormente 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la tabla vendedor.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99000" y="246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778379"/>
              </p:ext>
            </p:extLst>
          </p:nvPr>
        </p:nvGraphicFramePr>
        <p:xfrm>
          <a:off x="3667369" y="1955799"/>
          <a:ext cx="4841631" cy="3095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3" imgW="5952381" imgH="3847619" progId="PBrush">
                  <p:embed/>
                </p:oleObj>
              </mc:Choice>
              <mc:Fallback>
                <p:oleObj r:id="rId3" imgW="5952381" imgH="38476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369" y="1955799"/>
                        <a:ext cx="4841631" cy="3095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7359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8800" y="1320800"/>
            <a:ext cx="2997200" cy="4754563"/>
          </a:xfrm>
        </p:spPr>
        <p:txBody>
          <a:bodyPr>
            <a:normAutofit/>
          </a:bodyPr>
          <a:lstStyle/>
          <a:p>
            <a:pPr algn="just"/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Conversión Explícita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Es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aquella que convierte un valor de un tipo a otro utilizando funciones predefinidas, las cuales pueden ser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TO_TIMESTAMP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TO_CHAR, TO_DATE,  TO_NUMBER.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08000" y="2336799"/>
            <a:ext cx="26636644" cy="4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619921"/>
              </p:ext>
            </p:extLst>
          </p:nvPr>
        </p:nvGraphicFramePr>
        <p:xfrm>
          <a:off x="691487" y="2336799"/>
          <a:ext cx="4763827" cy="261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3" imgW="8771429" imgH="4828571" progId="PBrush">
                  <p:embed/>
                </p:oleObj>
              </mc:Choice>
              <mc:Fallback>
                <p:oleObj r:id="rId3" imgW="8771429" imgH="48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487" y="2336799"/>
                        <a:ext cx="4763827" cy="2616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Conversión de Tipo de Datos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8690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841</TotalTime>
  <Words>535</Words>
  <Application>Microsoft Macintosh PowerPoint</Application>
  <PresentationFormat>Presentación en pantalla (4:3)</PresentationFormat>
  <Paragraphs>44</Paragraphs>
  <Slides>16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Candara</vt:lpstr>
      <vt:lpstr>Myriad Pro</vt:lpstr>
      <vt:lpstr>Times New Roman</vt:lpstr>
      <vt:lpstr>Arial</vt:lpstr>
      <vt:lpstr>Tema de Office</vt:lpstr>
      <vt:lpstr>PBrush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Angélica Sanhueza Paredes</cp:lastModifiedBy>
  <cp:revision>42</cp:revision>
  <dcterms:created xsi:type="dcterms:W3CDTF">2014-04-29T13:43:09Z</dcterms:created>
  <dcterms:modified xsi:type="dcterms:W3CDTF">2018-02-08T19:35:43Z</dcterms:modified>
</cp:coreProperties>
</file>